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5" r:id="rId11"/>
    <p:sldId id="267" r:id="rId12"/>
    <p:sldId id="266" r:id="rId13"/>
    <p:sldId id="268" r:id="rId14"/>
    <p:sldId id="269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e Soane" initials="CS" lastIdx="0" clrIdx="0">
    <p:extLst>
      <p:ext uri="{19B8F6BF-5375-455C-9EA6-DF929625EA0E}">
        <p15:presenceInfo xmlns:p15="http://schemas.microsoft.com/office/powerpoint/2012/main" userId="Cate Soa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8"/>
    <p:restoredTop sz="75000"/>
  </p:normalViewPr>
  <p:slideViewPr>
    <p:cSldViewPr snapToGrid="0" snapToObjects="1">
      <p:cViewPr varScale="1">
        <p:scale>
          <a:sx n="92" d="100"/>
          <a:sy n="92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20AE5-8799-984C-9B07-8D15F3E39674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AD30-F7DE-CE48-B55D-B07C30153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only the words in our flavor list..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interactive visualization tool for topic models fit using LDA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use the visualization tool, click a circle in the left panel to select a topic, and the bar chart in the right panel will display the 30 most relevant terms for the selected topic, where we define the relevance of a term to a topic.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red bars represent the frequency of a term in a given topic, and the blue bars represent a term's frequency across the entire collection of written texts ( in our case the reviews ).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modeling is a type of statistical modeling for discovering the abstract “topics” that occur in a collection of documents. Latent Dirichlet Allocation (LDA) is an example of topic model and is used to classify text in a document to a particular topic.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stands for marginal topic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regression analysis…</a:t>
            </a:r>
          </a:p>
          <a:p>
            <a:endParaRPr lang="en-US" dirty="0"/>
          </a:p>
          <a:p>
            <a:r>
              <a:rPr lang="en-US" dirty="0"/>
              <a:t>Discovered that we have a near perfect correlation between the word count in a review and it’s score.</a:t>
            </a:r>
          </a:p>
          <a:p>
            <a:endParaRPr lang="en-US" dirty="0"/>
          </a:p>
          <a:p>
            <a:r>
              <a:rPr lang="en-US" dirty="0"/>
              <a:t>This suggests that the better the wine the more time and detail someone puts into a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2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8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DBCE4-CB81-3142-81FD-D35CF7F51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A6E4E-26DA-9C4F-87AD-59D06A85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19399"/>
            <a:ext cx="8676222" cy="990601"/>
          </a:xfrm>
        </p:spPr>
        <p:txBody>
          <a:bodyPr>
            <a:normAutofit/>
          </a:bodyPr>
          <a:lstStyle/>
          <a:p>
            <a:r>
              <a:rPr lang="en-US" sz="5400" b="1" dirty="0"/>
              <a:t>Wine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BAF20-99A7-8A4C-B27F-3A868CAA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b="1" dirty="0"/>
              <a:t>Cate Soane, Toni Anderson, Alex Schackmuth</a:t>
            </a:r>
          </a:p>
        </p:txBody>
      </p:sp>
    </p:spTree>
    <p:extLst>
      <p:ext uri="{BB962C8B-B14F-4D97-AF65-F5344CB8AC3E}">
        <p14:creationId xmlns:p14="http://schemas.microsoft.com/office/powerpoint/2010/main" val="4099773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/>
              <a:t>Sankey / Continent map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7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/>
              <a:t>Alex’s Model???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631" y="2175163"/>
            <a:ext cx="3943205" cy="1905000"/>
          </a:xfrm>
        </p:spPr>
        <p:txBody>
          <a:bodyPr>
            <a:normAutofit/>
          </a:bodyPr>
          <a:lstStyle/>
          <a:p>
            <a:r>
              <a:rPr lang="en-US" sz="96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20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2667010"/>
          </a:xfrm>
        </p:spPr>
        <p:txBody>
          <a:bodyPr>
            <a:normAutofit/>
          </a:bodyPr>
          <a:lstStyle/>
          <a:p>
            <a:r>
              <a:rPr lang="en-US" sz="3200" b="1" dirty="0"/>
              <a:t>The data we used</a:t>
            </a:r>
          </a:p>
          <a:p>
            <a:r>
              <a:rPr lang="en-US" sz="3200" b="1" dirty="0"/>
              <a:t>Too many categorical values for each variable</a:t>
            </a:r>
          </a:p>
        </p:txBody>
      </p:sp>
    </p:spTree>
    <p:extLst>
      <p:ext uri="{BB962C8B-B14F-4D97-AF65-F5344CB8AC3E}">
        <p14:creationId xmlns:p14="http://schemas.microsoft.com/office/powerpoint/2010/main" val="101369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817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Subjectivity of taste</a:t>
            </a:r>
          </a:p>
          <a:p>
            <a:r>
              <a:rPr lang="en-US" sz="3200" b="1" dirty="0"/>
              <a:t>Amateur wine enthusiasts </a:t>
            </a:r>
          </a:p>
          <a:p>
            <a:r>
              <a:rPr lang="en-US" sz="3200" b="1" dirty="0"/>
              <a:t>Length of review = best correlation</a:t>
            </a:r>
          </a:p>
        </p:txBody>
      </p:sp>
    </p:spTree>
    <p:extLst>
      <p:ext uri="{BB962C8B-B14F-4D97-AF65-F5344CB8AC3E}">
        <p14:creationId xmlns:p14="http://schemas.microsoft.com/office/powerpoint/2010/main" val="4204172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325F-DF4D-FF40-9F09-761520843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238" y="2683229"/>
            <a:ext cx="4798142" cy="14721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Cheers!</a:t>
            </a: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9DAC9F73-F9E1-419D-8673-AF4E754CE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5457375" cy="5597200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AE1AD-3797-7147-9D7C-5312EF162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0" r="34129" b="2"/>
          <a:stretch/>
        </p:blipFill>
        <p:spPr>
          <a:xfrm>
            <a:off x="1142167" y="1115604"/>
            <a:ext cx="4489621" cy="46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6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4DFA9B-6488-4842-9807-77DC47152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327" b="5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Why?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6C699A-5981-4A26-BC3F-8452CFB88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5427"/>
            <a:ext cx="9905998" cy="3455773"/>
          </a:xfrm>
        </p:spPr>
        <p:txBody>
          <a:bodyPr>
            <a:noAutofit/>
          </a:bodyPr>
          <a:lstStyle/>
          <a:p>
            <a:r>
              <a:rPr lang="en-US" sz="3200" b="1" dirty="0"/>
              <a:t>How is price determined?</a:t>
            </a:r>
          </a:p>
          <a:p>
            <a:r>
              <a:rPr lang="en-US" sz="3200" b="1" dirty="0"/>
              <a:t>Are there any correlations between </a:t>
            </a:r>
          </a:p>
          <a:p>
            <a:pPr lvl="1"/>
            <a:r>
              <a:rPr lang="en-US" sz="3200" b="1" dirty="0"/>
              <a:t>Region</a:t>
            </a:r>
          </a:p>
          <a:p>
            <a:pPr lvl="1"/>
            <a:r>
              <a:rPr lang="en-US" sz="3200" b="1" dirty="0"/>
              <a:t>Score</a:t>
            </a:r>
          </a:p>
          <a:p>
            <a:pPr lvl="1"/>
            <a:r>
              <a:rPr lang="en-US" sz="3200" b="1" dirty="0"/>
              <a:t>Year</a:t>
            </a:r>
          </a:p>
          <a:p>
            <a:pPr lvl="1"/>
            <a:r>
              <a:rPr lang="en-US" sz="3200" b="1" dirty="0"/>
              <a:t>Word Count etc.</a:t>
            </a:r>
          </a:p>
        </p:txBody>
      </p:sp>
    </p:spTree>
    <p:extLst>
      <p:ext uri="{BB962C8B-B14F-4D97-AF65-F5344CB8AC3E}">
        <p14:creationId xmlns:p14="http://schemas.microsoft.com/office/powerpoint/2010/main" val="1055389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20102F1-2960-0146-8FDA-612C678ED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101" b="5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362BD2-DA36-4B20-BE18-7E48132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Kaggle:</a:t>
            </a:r>
          </a:p>
          <a:p>
            <a:pPr lvl="1"/>
            <a:r>
              <a:rPr lang="en-US" sz="3200" b="1" dirty="0"/>
              <a:t>CSV containing scraped Twitter data</a:t>
            </a:r>
          </a:p>
          <a:p>
            <a:r>
              <a:rPr lang="en-US" sz="3200" b="1" dirty="0"/>
              <a:t>Flavor Notes:</a:t>
            </a:r>
          </a:p>
          <a:p>
            <a:pPr lvl="1"/>
            <a:r>
              <a:rPr lang="en-US" sz="3200" b="1" dirty="0"/>
              <a:t>Found on separate website</a:t>
            </a:r>
          </a:p>
        </p:txBody>
      </p:sp>
    </p:spTree>
    <p:extLst>
      <p:ext uri="{BB962C8B-B14F-4D97-AF65-F5344CB8AC3E}">
        <p14:creationId xmlns:p14="http://schemas.microsoft.com/office/powerpoint/2010/main" val="23698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215654-3474-B24C-9F46-1F3D8EB5F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418" b="5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Data Cleaning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854668-E085-44DD-ABE4-261D0FE6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Removed columns</a:t>
            </a:r>
          </a:p>
          <a:p>
            <a:r>
              <a:rPr lang="en-US" sz="3200" b="1" dirty="0"/>
              <a:t>Filtered description</a:t>
            </a:r>
          </a:p>
          <a:p>
            <a:r>
              <a:rPr lang="en-US" sz="3200" b="1" dirty="0"/>
              <a:t>Binned scores</a:t>
            </a:r>
          </a:p>
          <a:p>
            <a:r>
              <a:rPr lang="en-US" sz="3200" b="1" dirty="0"/>
              <a:t>Grouped by continent </a:t>
            </a:r>
          </a:p>
        </p:txBody>
      </p:sp>
    </p:spTree>
    <p:extLst>
      <p:ext uri="{BB962C8B-B14F-4D97-AF65-F5344CB8AC3E}">
        <p14:creationId xmlns:p14="http://schemas.microsoft.com/office/powerpoint/2010/main" val="555155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215654-3474-B24C-9F46-1F3D8EB5F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418" b="5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Technology used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854668-E085-44DD-ABE4-261D0FE6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Python</a:t>
            </a:r>
          </a:p>
          <a:p>
            <a:r>
              <a:rPr lang="en-US" sz="3200" b="1" dirty="0"/>
              <a:t>Jupyter Notebook</a:t>
            </a:r>
          </a:p>
          <a:p>
            <a:r>
              <a:rPr lang="en-US" sz="3200" b="1" dirty="0"/>
              <a:t>Machine Learning</a:t>
            </a:r>
          </a:p>
          <a:p>
            <a:r>
              <a:rPr lang="en-US" sz="3200" b="1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4099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FBB7249-0EC4-7744-91AE-072C5C8B1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6219" b="3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7" y="347115"/>
            <a:ext cx="10939966" cy="120127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Data Exploration: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9EBE-44F8-404E-9BCC-FD17C7DD9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27335" y="1895491"/>
            <a:ext cx="7739858" cy="4081449"/>
          </a:xfrm>
        </p:spPr>
      </p:pic>
    </p:spTree>
    <p:extLst>
      <p:ext uri="{BB962C8B-B14F-4D97-AF65-F5344CB8AC3E}">
        <p14:creationId xmlns:p14="http://schemas.microsoft.com/office/powerpoint/2010/main" val="148544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Regression: Price vs. Score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8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/>
              <a:t>Regression: Flavor Notes vs. Score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06D9EF7-7E69-434C-8FD4-03AE021D4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9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9" y="269357"/>
            <a:ext cx="11195221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Regression: Review Length vs.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51BE5-3E0F-DE4D-B2EE-F5E105C89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76820" y="2008102"/>
            <a:ext cx="4968859" cy="39564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72B7B-F7C3-5640-9CFB-00EF82E98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73" y="5380395"/>
            <a:ext cx="3975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976</TotalTime>
  <Words>227</Words>
  <Application>Microsoft Macintosh PowerPoint</Application>
  <PresentationFormat>Widescreen</PresentationFormat>
  <Paragraphs>56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Mesh</vt:lpstr>
      <vt:lpstr>Wine review</vt:lpstr>
      <vt:lpstr>Why?</vt:lpstr>
      <vt:lpstr>Data Collection</vt:lpstr>
      <vt:lpstr>Data Cleaning</vt:lpstr>
      <vt:lpstr>Technology used</vt:lpstr>
      <vt:lpstr>Data Exploration: Clustering</vt:lpstr>
      <vt:lpstr>Regression: Price vs. Score</vt:lpstr>
      <vt:lpstr>Regression: Flavor Notes vs. Score</vt:lpstr>
      <vt:lpstr>Regression: Review Length vs. Score</vt:lpstr>
      <vt:lpstr>Sankey / Continent map</vt:lpstr>
      <vt:lpstr>Alex’s Model???</vt:lpstr>
      <vt:lpstr>DEMO</vt:lpstr>
      <vt:lpstr>Limitations</vt:lpstr>
      <vt:lpstr>Conclusion</vt:lpstr>
      <vt:lpstr>Cheers!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review</dc:title>
  <dc:creator>Cate Soane</dc:creator>
  <cp:lastModifiedBy>Cate Soane</cp:lastModifiedBy>
  <cp:revision>10</cp:revision>
  <dcterms:created xsi:type="dcterms:W3CDTF">2018-10-03T00:53:31Z</dcterms:created>
  <dcterms:modified xsi:type="dcterms:W3CDTF">2018-10-03T17:09:56Z</dcterms:modified>
</cp:coreProperties>
</file>